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12/18/2025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225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DECEMBER 18, 2025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GARBAGE BID OPENING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NORLACK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MOTIONS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 BUDGET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 TAX RESOLUTION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 MEETING DATES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 AND L FOLLOW UP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12/18/2025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92,603.37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1,207.95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7,074.82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97,852.51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4,698.58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1,170.02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25,759.63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1,182.13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129.04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184.22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22,683.87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20,833.99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9,369.64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130,375.19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415,942.24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11,328.20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16391</TotalTime>
  <Words>206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274</cp:revision>
  <dcterms:created xsi:type="dcterms:W3CDTF">2019-10-03T16:39:17Z</dcterms:created>
  <dcterms:modified xsi:type="dcterms:W3CDTF">2025-12-18T17:17:20Z</dcterms:modified>
</cp:coreProperties>
</file>